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4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02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00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5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86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80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19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82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5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63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06EF-1D51-49C8-B205-B205D116FA02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D4E2-CAC0-4818-B2B3-F665C4FBB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75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77707" y="2577241"/>
            <a:ext cx="6107503" cy="756024"/>
          </a:xfrm>
        </p:spPr>
        <p:txBody>
          <a:bodyPr/>
          <a:lstStyle/>
          <a:p>
            <a:r>
              <a:rPr lang="nl-NL" dirty="0" smtClean="0"/>
              <a:t>Tassen trend Winter 2017-2018</a:t>
            </a:r>
            <a:endParaRPr lang="nl-NL" sz="1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76" y="2476501"/>
            <a:ext cx="6334125" cy="4191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577" y="-144463"/>
            <a:ext cx="4962097" cy="36335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33450"/>
            <a:ext cx="3448051" cy="59245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"/>
            <a:ext cx="7567523" cy="55036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707" y="2141540"/>
            <a:ext cx="6090295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2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16" y="0"/>
            <a:ext cx="2404358" cy="6858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434" y="2771779"/>
            <a:ext cx="5928569" cy="40862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4" y="-19142"/>
            <a:ext cx="1990752" cy="68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9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6</Words>
  <Application>Microsoft Macintosh PowerPoint</Application>
  <PresentationFormat>Aangepast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3:   18 september 2017</dc:title>
  <dc:creator>Jacintha Westerink</dc:creator>
  <cp:lastModifiedBy>Inge van Steen</cp:lastModifiedBy>
  <cp:revision>43</cp:revision>
  <dcterms:created xsi:type="dcterms:W3CDTF">2017-09-13T18:35:37Z</dcterms:created>
  <dcterms:modified xsi:type="dcterms:W3CDTF">2019-09-20T12:15:19Z</dcterms:modified>
</cp:coreProperties>
</file>